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Muli" panose="020B0604020202020204" charset="0"/>
      <p:regular r:id="rId18"/>
    </p:embeddedFont>
    <p:embeddedFont>
      <p:font typeface="Muli Bold" panose="020B0604020202020204" charset="0"/>
      <p:regular r:id="rId19"/>
    </p:embeddedFont>
    <p:embeddedFont>
      <p:font typeface="Muli Ultra-Bold" panose="020B0604020202020204" charset="0"/>
      <p:regular r:id="rId20"/>
    </p:embeddedFont>
    <p:embeddedFont>
      <p:font typeface="Noto Sans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6" autoAdjust="0"/>
    <p:restoredTop sz="87903" autoAdjust="0"/>
  </p:normalViewPr>
  <p:slideViewPr>
    <p:cSldViewPr>
      <p:cViewPr>
        <p:scale>
          <a:sx n="66" d="100"/>
          <a:sy n="66" d="100"/>
        </p:scale>
        <p:origin x="113" y="1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711372" y="1028700"/>
            <a:ext cx="9235435" cy="8229600"/>
            <a:chOff x="0" y="0"/>
            <a:chExt cx="12313913" cy="10972800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8816962" cy="881696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EFF9FD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5" name="Freeform 5"/>
            <p:cNvSpPr/>
            <p:nvPr/>
          </p:nvSpPr>
          <p:spPr>
            <a:xfrm>
              <a:off x="4270524" y="8181074"/>
              <a:ext cx="8043389" cy="2791726"/>
            </a:xfrm>
            <a:custGeom>
              <a:avLst/>
              <a:gdLst/>
              <a:ahLst/>
              <a:cxnLst/>
              <a:rect l="l" t="t" r="r" b="b"/>
              <a:pathLst>
                <a:path w="8043389" h="2791726">
                  <a:moveTo>
                    <a:pt x="0" y="0"/>
                  </a:moveTo>
                  <a:lnTo>
                    <a:pt x="8043389" y="0"/>
                  </a:lnTo>
                  <a:lnTo>
                    <a:pt x="8043389" y="2791726"/>
                  </a:lnTo>
                  <a:lnTo>
                    <a:pt x="0" y="27917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1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/>
            <p:cNvSpPr/>
            <p:nvPr/>
          </p:nvSpPr>
          <p:spPr>
            <a:xfrm flipH="1">
              <a:off x="892211" y="624687"/>
              <a:ext cx="9699122" cy="10024933"/>
            </a:xfrm>
            <a:custGeom>
              <a:avLst/>
              <a:gdLst/>
              <a:ahLst/>
              <a:cxnLst/>
              <a:rect l="l" t="t" r="r" b="b"/>
              <a:pathLst>
                <a:path w="9699122" h="10024933">
                  <a:moveTo>
                    <a:pt x="9699123" y="0"/>
                  </a:moveTo>
                  <a:lnTo>
                    <a:pt x="0" y="0"/>
                  </a:lnTo>
                  <a:lnTo>
                    <a:pt x="0" y="10024932"/>
                  </a:lnTo>
                  <a:lnTo>
                    <a:pt x="9699123" y="10024932"/>
                  </a:lnTo>
                  <a:lnTo>
                    <a:pt x="9699123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11226" y="3134479"/>
            <a:ext cx="8866338" cy="4018041"/>
            <a:chOff x="0" y="0"/>
            <a:chExt cx="11821784" cy="5357388"/>
          </a:xfrm>
        </p:grpSpPr>
        <p:sp>
          <p:nvSpPr>
            <p:cNvPr id="8" name="TextBox 8"/>
            <p:cNvSpPr txBox="1"/>
            <p:nvPr/>
          </p:nvSpPr>
          <p:spPr>
            <a:xfrm>
              <a:off x="0" y="1323233"/>
              <a:ext cx="11821784" cy="2936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759"/>
                </a:lnSpc>
              </a:pPr>
              <a:r>
                <a:rPr lang="en-US" sz="7299">
                  <a:solidFill>
                    <a:srgbClr val="F36825"/>
                  </a:solidFill>
                  <a:latin typeface="Muli"/>
                </a:rPr>
                <a:t>ỨNG DỤNG </a:t>
              </a:r>
            </a:p>
            <a:p>
              <a:pPr>
                <a:lnSpc>
                  <a:spcPts val="8760"/>
                </a:lnSpc>
              </a:pPr>
              <a:r>
                <a:rPr lang="en-US" sz="7300">
                  <a:solidFill>
                    <a:srgbClr val="F36825"/>
                  </a:solidFill>
                  <a:latin typeface="Muli"/>
                </a:rPr>
                <a:t>LAW KNOWLEDGE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9351809" cy="6885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</a:pPr>
              <a:r>
                <a:rPr lang="en-US" sz="3200">
                  <a:solidFill>
                    <a:srgbClr val="0E2C4B"/>
                  </a:solidFill>
                  <a:latin typeface="Muli Ultra-Bold"/>
                </a:rPr>
                <a:t>HOMEBREW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28700"/>
            <a:ext cx="11483511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0E2C4B"/>
                </a:solidFill>
                <a:latin typeface="Muli Ultra-Bold"/>
              </a:rPr>
              <a:t>Hướng phát triển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41441" y="2825462"/>
            <a:ext cx="16405118" cy="1796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Muli"/>
              </a:rPr>
              <a:t>Triển khai ứng dụng mobile và áp dụng mẫu BFF thay vì sử dụng API Gateway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Muli"/>
              </a:rPr>
              <a:t>Triển khai chức năng tóm tắt các văn bản pháp luật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Muli"/>
              </a:rPr>
              <a:t>Replicate database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971016" y="7410359"/>
            <a:ext cx="3288284" cy="1141308"/>
          </a:xfrm>
          <a:custGeom>
            <a:avLst/>
            <a:gdLst/>
            <a:ahLst/>
            <a:cxnLst/>
            <a:rect l="l" t="t" r="r" b="b"/>
            <a:pathLst>
              <a:path w="3288284" h="1141308">
                <a:moveTo>
                  <a:pt x="0" y="0"/>
                </a:moveTo>
                <a:lnTo>
                  <a:pt x="3288284" y="0"/>
                </a:lnTo>
                <a:lnTo>
                  <a:pt x="3288284" y="1141308"/>
                </a:lnTo>
                <a:lnTo>
                  <a:pt x="0" y="11413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3063954" y="2122975"/>
            <a:ext cx="12160093" cy="6041050"/>
            <a:chOff x="0" y="0"/>
            <a:chExt cx="9728074" cy="4832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728074" cy="4832840"/>
            </a:xfrm>
            <a:custGeom>
              <a:avLst/>
              <a:gdLst/>
              <a:ahLst/>
              <a:cxnLst/>
              <a:rect l="l" t="t" r="r" b="b"/>
              <a:pathLst>
                <a:path w="9728074" h="4832840">
                  <a:moveTo>
                    <a:pt x="9603614" y="4832840"/>
                  </a:moveTo>
                  <a:lnTo>
                    <a:pt x="124460" y="4832840"/>
                  </a:lnTo>
                  <a:cubicBezTo>
                    <a:pt x="55880" y="4832840"/>
                    <a:pt x="0" y="4776960"/>
                    <a:pt x="0" y="470838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9603614" y="0"/>
                  </a:lnTo>
                  <a:cubicBezTo>
                    <a:pt x="9672194" y="0"/>
                    <a:pt x="9728074" y="55880"/>
                    <a:pt x="9728074" y="124460"/>
                  </a:cubicBezTo>
                  <a:lnTo>
                    <a:pt x="9728074" y="4708380"/>
                  </a:lnTo>
                  <a:cubicBezTo>
                    <a:pt x="9728074" y="4776960"/>
                    <a:pt x="9672194" y="4832840"/>
                    <a:pt x="9603614" y="483284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/>
          <p:cNvSpPr/>
          <p:nvPr/>
        </p:nvSpPr>
        <p:spPr>
          <a:xfrm flipH="1">
            <a:off x="13379131" y="5697655"/>
            <a:ext cx="2628231" cy="2635783"/>
          </a:xfrm>
          <a:custGeom>
            <a:avLst/>
            <a:gdLst/>
            <a:ahLst/>
            <a:cxnLst/>
            <a:rect l="l" t="t" r="r" b="b"/>
            <a:pathLst>
              <a:path w="2628231" h="2635783">
                <a:moveTo>
                  <a:pt x="2628231" y="0"/>
                </a:moveTo>
                <a:lnTo>
                  <a:pt x="0" y="0"/>
                </a:lnTo>
                <a:lnTo>
                  <a:pt x="0" y="2635783"/>
                </a:lnTo>
                <a:lnTo>
                  <a:pt x="2628231" y="2635783"/>
                </a:lnTo>
                <a:lnTo>
                  <a:pt x="2628231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4484225" y="4097246"/>
            <a:ext cx="9319551" cy="2052714"/>
            <a:chOff x="0" y="0"/>
            <a:chExt cx="12426068" cy="2736952"/>
          </a:xfrm>
        </p:grpSpPr>
        <p:sp>
          <p:nvSpPr>
            <p:cNvPr id="7" name="TextBox 7"/>
            <p:cNvSpPr txBox="1"/>
            <p:nvPr/>
          </p:nvSpPr>
          <p:spPr>
            <a:xfrm>
              <a:off x="0" y="0"/>
              <a:ext cx="12426068" cy="14362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400"/>
                </a:lnSpc>
              </a:pPr>
              <a:r>
                <a:rPr lang="en-US" sz="7000">
                  <a:solidFill>
                    <a:srgbClr val="0E2C4B"/>
                  </a:solidFill>
                  <a:latin typeface="Muli Bold"/>
                </a:rPr>
                <a:t>Demo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317852"/>
              <a:ext cx="12426068" cy="4191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2470041" y="2784527"/>
            <a:ext cx="2223383" cy="771699"/>
          </a:xfrm>
          <a:custGeom>
            <a:avLst/>
            <a:gdLst/>
            <a:ahLst/>
            <a:cxnLst/>
            <a:rect l="l" t="t" r="r" b="b"/>
            <a:pathLst>
              <a:path w="2223383" h="771699">
                <a:moveTo>
                  <a:pt x="0" y="0"/>
                </a:moveTo>
                <a:lnTo>
                  <a:pt x="2223383" y="0"/>
                </a:lnTo>
                <a:lnTo>
                  <a:pt x="2223383" y="771699"/>
                </a:lnTo>
                <a:lnTo>
                  <a:pt x="0" y="7716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-1251902">
            <a:off x="2297276" y="1924267"/>
            <a:ext cx="2945311" cy="1144990"/>
          </a:xfrm>
          <a:custGeom>
            <a:avLst/>
            <a:gdLst/>
            <a:ahLst/>
            <a:cxnLst/>
            <a:rect l="l" t="t" r="r" b="b"/>
            <a:pathLst>
              <a:path w="2945311" h="1144990">
                <a:moveTo>
                  <a:pt x="0" y="0"/>
                </a:moveTo>
                <a:lnTo>
                  <a:pt x="2945311" y="0"/>
                </a:lnTo>
                <a:lnTo>
                  <a:pt x="2945311" y="1144990"/>
                </a:lnTo>
                <a:lnTo>
                  <a:pt x="0" y="11449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419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971016" y="7410359"/>
            <a:ext cx="3288284" cy="1141308"/>
          </a:xfrm>
          <a:custGeom>
            <a:avLst/>
            <a:gdLst/>
            <a:ahLst/>
            <a:cxnLst/>
            <a:rect l="l" t="t" r="r" b="b"/>
            <a:pathLst>
              <a:path w="3288284" h="1141308">
                <a:moveTo>
                  <a:pt x="0" y="0"/>
                </a:moveTo>
                <a:lnTo>
                  <a:pt x="3288284" y="0"/>
                </a:lnTo>
                <a:lnTo>
                  <a:pt x="3288284" y="1141308"/>
                </a:lnTo>
                <a:lnTo>
                  <a:pt x="0" y="11413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3063954" y="2122975"/>
            <a:ext cx="12160093" cy="6041050"/>
            <a:chOff x="0" y="0"/>
            <a:chExt cx="9728074" cy="48328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728074" cy="4832840"/>
            </a:xfrm>
            <a:custGeom>
              <a:avLst/>
              <a:gdLst/>
              <a:ahLst/>
              <a:cxnLst/>
              <a:rect l="l" t="t" r="r" b="b"/>
              <a:pathLst>
                <a:path w="9728074" h="4832840">
                  <a:moveTo>
                    <a:pt x="9603614" y="4832840"/>
                  </a:moveTo>
                  <a:lnTo>
                    <a:pt x="124460" y="4832840"/>
                  </a:lnTo>
                  <a:cubicBezTo>
                    <a:pt x="55880" y="4832840"/>
                    <a:pt x="0" y="4776960"/>
                    <a:pt x="0" y="470838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9603614" y="0"/>
                  </a:lnTo>
                  <a:cubicBezTo>
                    <a:pt x="9672194" y="0"/>
                    <a:pt x="9728074" y="55880"/>
                    <a:pt x="9728074" y="124460"/>
                  </a:cubicBezTo>
                  <a:lnTo>
                    <a:pt x="9728074" y="4708380"/>
                  </a:lnTo>
                  <a:cubicBezTo>
                    <a:pt x="9728074" y="4776960"/>
                    <a:pt x="9672194" y="4832840"/>
                    <a:pt x="9603614" y="483284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/>
          <p:cNvSpPr/>
          <p:nvPr/>
        </p:nvSpPr>
        <p:spPr>
          <a:xfrm flipH="1">
            <a:off x="13379131" y="5697655"/>
            <a:ext cx="2628231" cy="2635783"/>
          </a:xfrm>
          <a:custGeom>
            <a:avLst/>
            <a:gdLst/>
            <a:ahLst/>
            <a:cxnLst/>
            <a:rect l="l" t="t" r="r" b="b"/>
            <a:pathLst>
              <a:path w="2628231" h="2635783">
                <a:moveTo>
                  <a:pt x="2628231" y="0"/>
                </a:moveTo>
                <a:lnTo>
                  <a:pt x="0" y="0"/>
                </a:lnTo>
                <a:lnTo>
                  <a:pt x="0" y="2635783"/>
                </a:lnTo>
                <a:lnTo>
                  <a:pt x="2628231" y="2635783"/>
                </a:lnTo>
                <a:lnTo>
                  <a:pt x="2628231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4484225" y="4097246"/>
            <a:ext cx="9319551" cy="2092507"/>
            <a:chOff x="0" y="0"/>
            <a:chExt cx="12426068" cy="2790010"/>
          </a:xfrm>
        </p:grpSpPr>
        <p:sp>
          <p:nvSpPr>
            <p:cNvPr id="7" name="TextBox 7"/>
            <p:cNvSpPr txBox="1"/>
            <p:nvPr/>
          </p:nvSpPr>
          <p:spPr>
            <a:xfrm>
              <a:off x="0" y="0"/>
              <a:ext cx="12426068" cy="1409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400"/>
                </a:lnSpc>
              </a:pPr>
              <a:r>
                <a:rPr lang="en-US" sz="7000">
                  <a:solidFill>
                    <a:srgbClr val="0E2C4B"/>
                  </a:solidFill>
                  <a:latin typeface="Muli Bold"/>
                </a:rPr>
                <a:t>Cảm ơn đã lắng nghe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317852"/>
              <a:ext cx="12426068" cy="4191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2470041" y="2784527"/>
            <a:ext cx="2223383" cy="771699"/>
          </a:xfrm>
          <a:custGeom>
            <a:avLst/>
            <a:gdLst/>
            <a:ahLst/>
            <a:cxnLst/>
            <a:rect l="l" t="t" r="r" b="b"/>
            <a:pathLst>
              <a:path w="2223383" h="771699">
                <a:moveTo>
                  <a:pt x="0" y="0"/>
                </a:moveTo>
                <a:lnTo>
                  <a:pt x="2223383" y="0"/>
                </a:lnTo>
                <a:lnTo>
                  <a:pt x="2223383" y="771699"/>
                </a:lnTo>
                <a:lnTo>
                  <a:pt x="0" y="7716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-1251902">
            <a:off x="2297276" y="1924267"/>
            <a:ext cx="2945311" cy="1144990"/>
          </a:xfrm>
          <a:custGeom>
            <a:avLst/>
            <a:gdLst/>
            <a:ahLst/>
            <a:cxnLst/>
            <a:rect l="l" t="t" r="r" b="b"/>
            <a:pathLst>
              <a:path w="2945311" h="1144990">
                <a:moveTo>
                  <a:pt x="0" y="0"/>
                </a:moveTo>
                <a:lnTo>
                  <a:pt x="2945311" y="0"/>
                </a:lnTo>
                <a:lnTo>
                  <a:pt x="2945311" y="1144990"/>
                </a:lnTo>
                <a:lnTo>
                  <a:pt x="0" y="11449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577180" y="236488"/>
            <a:ext cx="9381148" cy="9814023"/>
            <a:chOff x="0" y="0"/>
            <a:chExt cx="7504918" cy="78512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504919" cy="7851218"/>
            </a:xfrm>
            <a:custGeom>
              <a:avLst/>
              <a:gdLst/>
              <a:ahLst/>
              <a:cxnLst/>
              <a:rect l="l" t="t" r="r" b="b"/>
              <a:pathLst>
                <a:path w="7504919" h="7851218">
                  <a:moveTo>
                    <a:pt x="7380458" y="7851218"/>
                  </a:moveTo>
                  <a:lnTo>
                    <a:pt x="124460" y="7851218"/>
                  </a:lnTo>
                  <a:cubicBezTo>
                    <a:pt x="55880" y="7851218"/>
                    <a:pt x="0" y="7795338"/>
                    <a:pt x="0" y="772675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380459" y="0"/>
                  </a:lnTo>
                  <a:cubicBezTo>
                    <a:pt x="7449038" y="0"/>
                    <a:pt x="7504919" y="55880"/>
                    <a:pt x="7504919" y="124460"/>
                  </a:cubicBezTo>
                  <a:lnTo>
                    <a:pt x="7504919" y="7726759"/>
                  </a:lnTo>
                  <a:cubicBezTo>
                    <a:pt x="7504919" y="7795338"/>
                    <a:pt x="7449038" y="7851218"/>
                    <a:pt x="7380459" y="7851218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9619273" y="1938232"/>
            <a:ext cx="7640027" cy="6410537"/>
            <a:chOff x="0" y="0"/>
            <a:chExt cx="10186702" cy="8547382"/>
          </a:xfrm>
        </p:grpSpPr>
        <p:sp>
          <p:nvSpPr>
            <p:cNvPr id="5" name="AutoShape 5"/>
            <p:cNvSpPr/>
            <p:nvPr/>
          </p:nvSpPr>
          <p:spPr>
            <a:xfrm>
              <a:off x="2532" y="1154289"/>
              <a:ext cx="10184170" cy="0"/>
            </a:xfrm>
            <a:prstGeom prst="line">
              <a:avLst/>
            </a:prstGeom>
            <a:ln w="101600" cap="rnd">
              <a:solidFill>
                <a:srgbClr val="F2F3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AutoShape 6"/>
            <p:cNvSpPr/>
            <p:nvPr/>
          </p:nvSpPr>
          <p:spPr>
            <a:xfrm>
              <a:off x="2532" y="2989862"/>
              <a:ext cx="10184170" cy="0"/>
            </a:xfrm>
            <a:prstGeom prst="line">
              <a:avLst/>
            </a:prstGeom>
            <a:ln w="101600" cap="rnd">
              <a:solidFill>
                <a:srgbClr val="F2F3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AutoShape 7"/>
            <p:cNvSpPr/>
            <p:nvPr/>
          </p:nvSpPr>
          <p:spPr>
            <a:xfrm>
              <a:off x="2532" y="4825435"/>
              <a:ext cx="10184170" cy="0"/>
            </a:xfrm>
            <a:prstGeom prst="line">
              <a:avLst/>
            </a:prstGeom>
            <a:ln w="101600" cap="rnd">
              <a:solidFill>
                <a:srgbClr val="F2F3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AutoShape 8"/>
            <p:cNvSpPr/>
            <p:nvPr/>
          </p:nvSpPr>
          <p:spPr>
            <a:xfrm>
              <a:off x="0" y="6661009"/>
              <a:ext cx="10186702" cy="0"/>
            </a:xfrm>
            <a:prstGeom prst="line">
              <a:avLst/>
            </a:prstGeom>
            <a:ln w="101600" cap="rnd">
              <a:solidFill>
                <a:srgbClr val="F2F3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AutoShape 9"/>
            <p:cNvSpPr/>
            <p:nvPr/>
          </p:nvSpPr>
          <p:spPr>
            <a:xfrm>
              <a:off x="308" y="8496582"/>
              <a:ext cx="10186394" cy="0"/>
            </a:xfrm>
            <a:prstGeom prst="line">
              <a:avLst/>
            </a:prstGeom>
            <a:ln w="101600" cap="rnd">
              <a:solidFill>
                <a:srgbClr val="F2F3F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2532" y="-47625"/>
              <a:ext cx="9147738" cy="525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0E2C4B"/>
                  </a:solidFill>
                  <a:latin typeface="Muli"/>
                </a:rPr>
                <a:t>Phương pháp tiếp cận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2532" y="1787948"/>
              <a:ext cx="9147738" cy="525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0E2C4B"/>
                  </a:solidFill>
                  <a:latin typeface="Muli"/>
                </a:rPr>
                <a:t>Các giải pháp và tính năng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2532" y="3623522"/>
              <a:ext cx="9147738" cy="525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0E2C4B"/>
                  </a:solidFill>
                  <a:latin typeface="Muli"/>
                </a:rPr>
                <a:t>Kiến trúc ứng dụng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2532" y="5459095"/>
              <a:ext cx="9147738" cy="525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0E2C4B"/>
                  </a:solidFill>
                  <a:latin typeface="Muli"/>
                </a:rPr>
                <a:t>Kiến trúc CI/CD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2532" y="7294668"/>
              <a:ext cx="9147738" cy="525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0E2C4B"/>
                  </a:solidFill>
                  <a:latin typeface="Muli"/>
                </a:rPr>
                <a:t>Kết quả đạt được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28700" y="1249503"/>
            <a:ext cx="6173123" cy="3136231"/>
            <a:chOff x="0" y="0"/>
            <a:chExt cx="8230830" cy="4181641"/>
          </a:xfrm>
        </p:grpSpPr>
        <p:sp>
          <p:nvSpPr>
            <p:cNvPr id="16" name="TextBox 16"/>
            <p:cNvSpPr txBox="1"/>
            <p:nvPr/>
          </p:nvSpPr>
          <p:spPr>
            <a:xfrm>
              <a:off x="0" y="0"/>
              <a:ext cx="8230830" cy="1422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400"/>
                </a:lnSpc>
              </a:pPr>
              <a:r>
                <a:rPr lang="en-US" sz="7000">
                  <a:solidFill>
                    <a:srgbClr val="0E2C4B"/>
                  </a:solidFill>
                  <a:latin typeface="Muli Ultra-Bold"/>
                </a:rPr>
                <a:t>Mục lục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693230" y="3632366"/>
              <a:ext cx="5587728" cy="549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6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4283216"/>
            <a:ext cx="12259643" cy="0"/>
          </a:xfrm>
          <a:prstGeom prst="line">
            <a:avLst/>
          </a:prstGeom>
          <a:ln w="76200" cap="rnd">
            <a:solidFill>
              <a:srgbClr val="F2F3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28700" y="5670648"/>
            <a:ext cx="12259643" cy="0"/>
          </a:xfrm>
          <a:prstGeom prst="line">
            <a:avLst/>
          </a:prstGeom>
          <a:ln w="76200" cap="rnd">
            <a:solidFill>
              <a:srgbClr val="F2F3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1028700" y="7058079"/>
            <a:ext cx="12259643" cy="0"/>
          </a:xfrm>
          <a:prstGeom prst="line">
            <a:avLst/>
          </a:prstGeom>
          <a:ln w="76200" cap="rnd">
            <a:solidFill>
              <a:srgbClr val="F2F3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050375" y="6013370"/>
            <a:ext cx="869881" cy="701986"/>
          </a:xfrm>
          <a:custGeom>
            <a:avLst/>
            <a:gdLst/>
            <a:ahLst/>
            <a:cxnLst/>
            <a:rect l="l" t="t" r="r" b="b"/>
            <a:pathLst>
              <a:path w="869881" h="701986">
                <a:moveTo>
                  <a:pt x="0" y="0"/>
                </a:moveTo>
                <a:lnTo>
                  <a:pt x="869881" y="0"/>
                </a:lnTo>
                <a:lnTo>
                  <a:pt x="869881" y="701986"/>
                </a:lnTo>
                <a:lnTo>
                  <a:pt x="0" y="7019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078972" y="4569421"/>
            <a:ext cx="812686" cy="815021"/>
          </a:xfrm>
          <a:custGeom>
            <a:avLst/>
            <a:gdLst/>
            <a:ahLst/>
            <a:cxnLst/>
            <a:rect l="l" t="t" r="r" b="b"/>
            <a:pathLst>
              <a:path w="812686" h="815021">
                <a:moveTo>
                  <a:pt x="0" y="0"/>
                </a:moveTo>
                <a:lnTo>
                  <a:pt x="812686" y="0"/>
                </a:lnTo>
                <a:lnTo>
                  <a:pt x="812686" y="815022"/>
                </a:lnTo>
                <a:lnTo>
                  <a:pt x="0" y="8150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182318" y="3190821"/>
            <a:ext cx="605993" cy="797359"/>
          </a:xfrm>
          <a:custGeom>
            <a:avLst/>
            <a:gdLst/>
            <a:ahLst/>
            <a:cxnLst/>
            <a:rect l="l" t="t" r="r" b="b"/>
            <a:pathLst>
              <a:path w="605993" h="797359">
                <a:moveTo>
                  <a:pt x="0" y="0"/>
                </a:moveTo>
                <a:lnTo>
                  <a:pt x="605994" y="0"/>
                </a:lnTo>
                <a:lnTo>
                  <a:pt x="605994" y="797360"/>
                </a:lnTo>
                <a:lnTo>
                  <a:pt x="0" y="7973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3295561" y="4750237"/>
            <a:ext cx="9992782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E2C4B"/>
                </a:solidFill>
                <a:latin typeface="Muli"/>
              </a:rPr>
              <a:t>Hỏi đáp về pháp luật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1028700"/>
            <a:ext cx="10562433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80"/>
              </a:lnSpc>
            </a:pPr>
            <a:r>
              <a:rPr lang="en-US" sz="3650">
                <a:solidFill>
                  <a:srgbClr val="0E2C4B"/>
                </a:solidFill>
                <a:latin typeface="Muli Ultra-Bold"/>
              </a:rPr>
              <a:t>Vấn đề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295561" y="3362806"/>
            <a:ext cx="9992782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E2C4B"/>
                </a:solidFill>
                <a:latin typeface="Muli"/>
              </a:rPr>
              <a:t>Tìm kiếm thông tin về pháp luật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295561" y="6137668"/>
            <a:ext cx="9992782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E2C4B"/>
                </a:solidFill>
                <a:latin typeface="Muli"/>
              </a:rPr>
              <a:t>Pháp điển các văn bản pháp luật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15131" y="2373887"/>
            <a:ext cx="15657738" cy="7773736"/>
          </a:xfrm>
          <a:custGeom>
            <a:avLst/>
            <a:gdLst/>
            <a:ahLst/>
            <a:cxnLst/>
            <a:rect l="l" t="t" r="r" b="b"/>
            <a:pathLst>
              <a:path w="15657738" h="7773736">
                <a:moveTo>
                  <a:pt x="0" y="0"/>
                </a:moveTo>
                <a:lnTo>
                  <a:pt x="15657738" y="0"/>
                </a:lnTo>
                <a:lnTo>
                  <a:pt x="15657738" y="7773736"/>
                </a:lnTo>
                <a:lnTo>
                  <a:pt x="0" y="77737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1028700"/>
            <a:ext cx="11483511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0E2C4B"/>
                </a:solidFill>
                <a:latin typeface="Muli Ultra-Bold"/>
              </a:rPr>
              <a:t>Phương pháp tiếp cận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3654330"/>
            <a:ext cx="7078698" cy="5603970"/>
          </a:xfrm>
          <a:custGeom>
            <a:avLst/>
            <a:gdLst/>
            <a:ahLst/>
            <a:cxnLst/>
            <a:rect l="l" t="t" r="r" b="b"/>
            <a:pathLst>
              <a:path w="7078698" h="5603970">
                <a:moveTo>
                  <a:pt x="0" y="0"/>
                </a:moveTo>
                <a:lnTo>
                  <a:pt x="7078698" y="0"/>
                </a:lnTo>
                <a:lnTo>
                  <a:pt x="7078698" y="5603970"/>
                </a:lnTo>
                <a:lnTo>
                  <a:pt x="0" y="56039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357227" y="3529256"/>
            <a:ext cx="7902073" cy="5854119"/>
          </a:xfrm>
          <a:custGeom>
            <a:avLst/>
            <a:gdLst/>
            <a:ahLst/>
            <a:cxnLst/>
            <a:rect l="l" t="t" r="r" b="b"/>
            <a:pathLst>
              <a:path w="7902073" h="5854119">
                <a:moveTo>
                  <a:pt x="0" y="0"/>
                </a:moveTo>
                <a:lnTo>
                  <a:pt x="7902073" y="0"/>
                </a:lnTo>
                <a:lnTo>
                  <a:pt x="7902073" y="5854119"/>
                </a:lnTo>
                <a:lnTo>
                  <a:pt x="0" y="58541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1028700"/>
            <a:ext cx="15088267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0E2C4B"/>
                </a:solidFill>
                <a:latin typeface="Muli Ultra-Bold"/>
              </a:rPr>
              <a:t>Phương pháp tiếp cận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22203" y="6353852"/>
            <a:ext cx="3138655" cy="3138655"/>
          </a:xfrm>
          <a:custGeom>
            <a:avLst/>
            <a:gdLst/>
            <a:ahLst/>
            <a:cxnLst/>
            <a:rect l="l" t="t" r="r" b="b"/>
            <a:pathLst>
              <a:path w="3138655" h="3138655">
                <a:moveTo>
                  <a:pt x="0" y="0"/>
                </a:moveTo>
                <a:lnTo>
                  <a:pt x="3138654" y="0"/>
                </a:lnTo>
                <a:lnTo>
                  <a:pt x="3138654" y="3138655"/>
                </a:lnTo>
                <a:lnTo>
                  <a:pt x="0" y="3138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722203" y="2502913"/>
            <a:ext cx="16843595" cy="3249410"/>
          </a:xfrm>
          <a:custGeom>
            <a:avLst/>
            <a:gdLst/>
            <a:ahLst/>
            <a:cxnLst/>
            <a:rect l="l" t="t" r="r" b="b"/>
            <a:pathLst>
              <a:path w="16843595" h="3249410">
                <a:moveTo>
                  <a:pt x="0" y="0"/>
                </a:moveTo>
                <a:lnTo>
                  <a:pt x="16843594" y="0"/>
                </a:lnTo>
                <a:lnTo>
                  <a:pt x="16843594" y="3249410"/>
                </a:lnTo>
                <a:lnTo>
                  <a:pt x="0" y="32494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1028700"/>
            <a:ext cx="15088267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0E2C4B"/>
                </a:solidFill>
                <a:latin typeface="Muli Ultra-Bold"/>
              </a:rPr>
              <a:t>Giải pháp và tính năng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144042" y="7054182"/>
            <a:ext cx="5999917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2880"/>
              </a:lnSpc>
              <a:spcBef>
                <a:spcPct val="0"/>
              </a:spcBef>
            </a:pPr>
            <a:r>
              <a:rPr lang="en-US" sz="9200">
                <a:solidFill>
                  <a:srgbClr val="F36825"/>
                </a:solidFill>
                <a:latin typeface="Noto Sans Bold"/>
              </a:rPr>
              <a:t>Monorepo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346027" y="2326302"/>
            <a:ext cx="11595945" cy="7764452"/>
          </a:xfrm>
          <a:custGeom>
            <a:avLst/>
            <a:gdLst/>
            <a:ahLst/>
            <a:cxnLst/>
            <a:rect l="l" t="t" r="r" b="b"/>
            <a:pathLst>
              <a:path w="11595945" h="7764452">
                <a:moveTo>
                  <a:pt x="0" y="0"/>
                </a:moveTo>
                <a:lnTo>
                  <a:pt x="11595946" y="0"/>
                </a:lnTo>
                <a:lnTo>
                  <a:pt x="11595946" y="7764452"/>
                </a:lnTo>
                <a:lnTo>
                  <a:pt x="0" y="77644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1028700"/>
            <a:ext cx="15088267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0E2C4B"/>
                </a:solidFill>
                <a:latin typeface="Muli Ultra-Bold"/>
              </a:rPr>
              <a:t>Kiến trúc ứng dụng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741" y="3059664"/>
            <a:ext cx="16982517" cy="5958033"/>
          </a:xfrm>
          <a:custGeom>
            <a:avLst/>
            <a:gdLst/>
            <a:ahLst/>
            <a:cxnLst/>
            <a:rect l="l" t="t" r="r" b="b"/>
            <a:pathLst>
              <a:path w="16982517" h="5958033">
                <a:moveTo>
                  <a:pt x="0" y="0"/>
                </a:moveTo>
                <a:lnTo>
                  <a:pt x="16982518" y="0"/>
                </a:lnTo>
                <a:lnTo>
                  <a:pt x="16982518" y="5958033"/>
                </a:lnTo>
                <a:lnTo>
                  <a:pt x="0" y="59580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1028700"/>
            <a:ext cx="11483511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0E2C4B"/>
                </a:solidFill>
                <a:latin typeface="Muli Ultra-Bold"/>
              </a:rPr>
              <a:t>CI/CD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971016" y="7410359"/>
            <a:ext cx="3288284" cy="1141308"/>
          </a:xfrm>
          <a:custGeom>
            <a:avLst/>
            <a:gdLst/>
            <a:ahLst/>
            <a:cxnLst/>
            <a:rect l="l" t="t" r="r" b="b"/>
            <a:pathLst>
              <a:path w="3288284" h="1141308">
                <a:moveTo>
                  <a:pt x="0" y="0"/>
                </a:moveTo>
                <a:lnTo>
                  <a:pt x="3288284" y="0"/>
                </a:lnTo>
                <a:lnTo>
                  <a:pt x="3288284" y="1141308"/>
                </a:lnTo>
                <a:lnTo>
                  <a:pt x="0" y="11413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470041" y="2784527"/>
            <a:ext cx="2223383" cy="771699"/>
          </a:xfrm>
          <a:custGeom>
            <a:avLst/>
            <a:gdLst/>
            <a:ahLst/>
            <a:cxnLst/>
            <a:rect l="l" t="t" r="r" b="b"/>
            <a:pathLst>
              <a:path w="2223383" h="771699">
                <a:moveTo>
                  <a:pt x="0" y="0"/>
                </a:moveTo>
                <a:lnTo>
                  <a:pt x="2223383" y="0"/>
                </a:lnTo>
                <a:lnTo>
                  <a:pt x="2223383" y="771699"/>
                </a:lnTo>
                <a:lnTo>
                  <a:pt x="0" y="7716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91943" y="2784527"/>
            <a:ext cx="4030014" cy="1446946"/>
          </a:xfrm>
          <a:custGeom>
            <a:avLst/>
            <a:gdLst/>
            <a:ahLst/>
            <a:cxnLst/>
            <a:rect l="l" t="t" r="r" b="b"/>
            <a:pathLst>
              <a:path w="4030014" h="1446946">
                <a:moveTo>
                  <a:pt x="0" y="0"/>
                </a:moveTo>
                <a:lnTo>
                  <a:pt x="4030013" y="0"/>
                </a:lnTo>
                <a:lnTo>
                  <a:pt x="4030013" y="1446946"/>
                </a:lnTo>
                <a:lnTo>
                  <a:pt x="0" y="14469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991943" y="4628577"/>
            <a:ext cx="8152057" cy="5139193"/>
          </a:xfrm>
          <a:custGeom>
            <a:avLst/>
            <a:gdLst/>
            <a:ahLst/>
            <a:cxnLst/>
            <a:rect l="l" t="t" r="r" b="b"/>
            <a:pathLst>
              <a:path w="8152057" h="5139193">
                <a:moveTo>
                  <a:pt x="0" y="0"/>
                </a:moveTo>
                <a:lnTo>
                  <a:pt x="8152057" y="0"/>
                </a:lnTo>
                <a:lnTo>
                  <a:pt x="8152057" y="5139193"/>
                </a:lnTo>
                <a:lnTo>
                  <a:pt x="0" y="51391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9797597" y="5143500"/>
            <a:ext cx="7461703" cy="3737562"/>
          </a:xfrm>
          <a:custGeom>
            <a:avLst/>
            <a:gdLst/>
            <a:ahLst/>
            <a:cxnLst/>
            <a:rect l="l" t="t" r="r" b="b"/>
            <a:pathLst>
              <a:path w="7461703" h="3737562">
                <a:moveTo>
                  <a:pt x="0" y="0"/>
                </a:moveTo>
                <a:lnTo>
                  <a:pt x="7461703" y="0"/>
                </a:lnTo>
                <a:lnTo>
                  <a:pt x="7461703" y="3737562"/>
                </a:lnTo>
                <a:lnTo>
                  <a:pt x="0" y="37375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028700" y="1028700"/>
            <a:ext cx="11483511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0E2C4B"/>
                </a:solidFill>
                <a:latin typeface="Muli Ultra-Bold"/>
              </a:rPr>
              <a:t>Cộng đồng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112</Words>
  <Application>Microsoft Office PowerPoint</Application>
  <PresentationFormat>Custom</PresentationFormat>
  <Paragraphs>26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Noto Sans Bold</vt:lpstr>
      <vt:lpstr>Muli Ultra-Bold</vt:lpstr>
      <vt:lpstr>Calibri</vt:lpstr>
      <vt:lpstr>Arial</vt:lpstr>
      <vt:lpstr>Muli</vt:lpstr>
      <vt:lpstr>Muli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OLP</dc:title>
  <cp:lastModifiedBy>Nhân Nguyễn</cp:lastModifiedBy>
  <cp:revision>2</cp:revision>
  <dcterms:created xsi:type="dcterms:W3CDTF">2006-08-16T00:00:00Z</dcterms:created>
  <dcterms:modified xsi:type="dcterms:W3CDTF">2023-12-07T07:00:59Z</dcterms:modified>
  <dc:identifier>DAF2QNNmp9I</dc:identifier>
</cp:coreProperties>
</file>

<file path=docProps/thumbnail.jpeg>
</file>